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4592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esch, Katie@Parks" userId="a85ece93-197a-4913-b535-9ef8b38a5b06" providerId="ADAL" clId="{1BA18518-EA41-4738-B408-DB2EEB113861}"/>
    <pc:docChg chg="undo custSel modSld">
      <pc:chgData name="Buesch, Katie@Parks" userId="a85ece93-197a-4913-b535-9ef8b38a5b06" providerId="ADAL" clId="{1BA18518-EA41-4738-B408-DB2EEB113861}" dt="2024-10-10T23:42:06.228" v="3" actId="478"/>
      <pc:docMkLst>
        <pc:docMk/>
      </pc:docMkLst>
      <pc:sldChg chg="addSp delSp modSp mod">
        <pc:chgData name="Buesch, Katie@Parks" userId="a85ece93-197a-4913-b535-9ef8b38a5b06" providerId="ADAL" clId="{1BA18518-EA41-4738-B408-DB2EEB113861}" dt="2024-10-10T23:42:06.228" v="3" actId="478"/>
        <pc:sldMkLst>
          <pc:docMk/>
          <pc:sldMk cId="3761385248" sldId="256"/>
        </pc:sldMkLst>
        <pc:spChg chg="del">
          <ac:chgData name="Buesch, Katie@Parks" userId="a85ece93-197a-4913-b535-9ef8b38a5b06" providerId="ADAL" clId="{1BA18518-EA41-4738-B408-DB2EEB113861}" dt="2024-10-10T23:41:58.139" v="0" actId="478"/>
          <ac:spMkLst>
            <pc:docMk/>
            <pc:sldMk cId="3761385248" sldId="256"/>
            <ac:spMk id="2" creationId="{4697821D-2594-7CBB-1D25-9828403FB9BA}"/>
          </ac:spMkLst>
        </pc:spChg>
        <pc:spChg chg="add del">
          <ac:chgData name="Buesch, Katie@Parks" userId="a85ece93-197a-4913-b535-9ef8b38a5b06" providerId="ADAL" clId="{1BA18518-EA41-4738-B408-DB2EEB113861}" dt="2024-10-10T23:42:01.940" v="2" actId="478"/>
          <ac:spMkLst>
            <pc:docMk/>
            <pc:sldMk cId="3761385248" sldId="256"/>
            <ac:spMk id="4" creationId="{1515D798-D710-8EF7-EA0B-4DCA3028944B}"/>
          </ac:spMkLst>
        </pc:spChg>
        <pc:spChg chg="add del mod">
          <ac:chgData name="Buesch, Katie@Parks" userId="a85ece93-197a-4913-b535-9ef8b38a5b06" providerId="ADAL" clId="{1BA18518-EA41-4738-B408-DB2EEB113861}" dt="2024-10-10T23:42:06.228" v="3" actId="478"/>
          <ac:spMkLst>
            <pc:docMk/>
            <pc:sldMk cId="3761385248" sldId="256"/>
            <ac:spMk id="7" creationId="{41FBBA20-533A-A3A6-F688-762984269A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1795781"/>
            <a:ext cx="13990320" cy="3820160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763261"/>
            <a:ext cx="12344400" cy="2649219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3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1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584200"/>
            <a:ext cx="3549015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584200"/>
            <a:ext cx="10441305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5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2735583"/>
            <a:ext cx="1419606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7343143"/>
            <a:ext cx="1419606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82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2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4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584202"/>
            <a:ext cx="1419606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2689861"/>
            <a:ext cx="6963012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4008120"/>
            <a:ext cx="6963012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2689861"/>
            <a:ext cx="6997304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4008120"/>
            <a:ext cx="6997304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8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3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579882"/>
            <a:ext cx="833247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4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579882"/>
            <a:ext cx="833247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3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584202"/>
            <a:ext cx="141960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921000"/>
            <a:ext cx="141960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FF6780-C9A4-442E-A668-398A6B5C981B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0170162"/>
            <a:ext cx="55549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D3AFE-93F1-4E18-BE0C-BE745FF24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4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515D798-D710-8EF7-EA0B-4DCA3028944B}"/>
              </a:ext>
            </a:extLst>
          </p:cNvPr>
          <p:cNvSpPr txBox="1"/>
          <p:nvPr/>
        </p:nvSpPr>
        <p:spPr>
          <a:xfrm>
            <a:off x="922812" y="727417"/>
            <a:ext cx="14712609" cy="5573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/>
              <a:t>This project was partially funded by the Land and Water Conservation Fund through the U.S. Department of Interior and the California Department of Parks and Recreation.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9D0954-177D-CBF0-8BB1-D6E49658C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729" y="218600"/>
            <a:ext cx="16019857" cy="10558257"/>
          </a:xfrm>
          <a:prstGeom prst="roundRect">
            <a:avLst/>
          </a:prstGeom>
          <a:noFill/>
          <a:ln w="1270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7B287FF3-B263-E2C9-822C-2F8E93B57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229" y="6322771"/>
            <a:ext cx="3722741" cy="374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8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Buesch, Katie@Parks</dc:creator>
  <cp:lastModifiedBy>Buesch, Katie@Parks</cp:lastModifiedBy>
  <cp:revision>1</cp:revision>
  <dcterms:created xsi:type="dcterms:W3CDTF">2024-10-10T23:37:07Z</dcterms:created>
  <dcterms:modified xsi:type="dcterms:W3CDTF">2024-10-10T23:42:07Z</dcterms:modified>
</cp:coreProperties>
</file>